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1" d="100"/>
          <a:sy n="121" d="100"/>
        </p:scale>
        <p:origin x="-12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9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57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55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5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47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8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85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60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09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68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A0B8D-3C46-419C-9037-67375CD207B2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4F159-64DE-41F1-A54C-F36B816C93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49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58462" y="393700"/>
            <a:ext cx="4766387" cy="974391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Свитшот</a:t>
            </a:r>
            <a:r>
              <a:rPr lang="ru-RU" dirty="0" smtClean="0"/>
              <a:t> женский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514476"/>
            <a:ext cx="9171721" cy="534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3250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705">
        <p:fade/>
      </p:transition>
    </mc:Choice>
    <mc:Fallback xmlns="">
      <p:transition spd="slow" advTm="27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</Words>
  <Application>Microsoft Office PowerPoint</Application>
  <PresentationFormat>Произвольный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Свитшот женский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Руслан Бакытбек</cp:lastModifiedBy>
  <cp:revision>24</cp:revision>
  <dcterms:created xsi:type="dcterms:W3CDTF">2019-09-30T08:25:47Z</dcterms:created>
  <dcterms:modified xsi:type="dcterms:W3CDTF">2021-08-26T08:23:13Z</dcterms:modified>
</cp:coreProperties>
</file>