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2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921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955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110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01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30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308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566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13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1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752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713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E05D2-7C0F-4B26-AF60-C65C04418039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323A2-A8DD-488C-A33B-9697DE89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36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1408" y="289554"/>
            <a:ext cx="8899072" cy="1005647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Шапк</a:t>
            </a:r>
            <a:r>
              <a:rPr lang="kk-KZ" dirty="0" smtClean="0"/>
              <a:t>а</a:t>
            </a:r>
            <a:r>
              <a:rPr lang="ru-RU" dirty="0" smtClean="0"/>
              <a:t> зимняя будет черного цвета как указано в технической </a:t>
            </a:r>
            <a:r>
              <a:rPr lang="ru-RU" dirty="0" smtClean="0"/>
              <a:t>спецификации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9360" y="1295201"/>
            <a:ext cx="5989320" cy="5341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78421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71303" y="106136"/>
            <a:ext cx="4807973" cy="2645228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Зимний костюм (Куртка и брюки) </a:t>
            </a:r>
            <a:r>
              <a:rPr lang="ru-RU" sz="4800" dirty="0" smtClean="0"/>
              <a:t>с лого на груди и спине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3879" y="0"/>
            <a:ext cx="48336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05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222" y="420678"/>
            <a:ext cx="10082892" cy="12277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Свитшот</a:t>
            </a:r>
            <a:r>
              <a:rPr lang="ru-RU" dirty="0" smtClean="0"/>
              <a:t> </a:t>
            </a:r>
            <a:r>
              <a:rPr lang="ru-RU" dirty="0" smtClean="0"/>
              <a:t>мужской будет темно-серого </a:t>
            </a:r>
            <a:r>
              <a:rPr lang="ru-RU" dirty="0" smtClean="0"/>
              <a:t>цвета как указано в технической </a:t>
            </a:r>
            <a:r>
              <a:rPr lang="ru-RU" dirty="0" smtClean="0"/>
              <a:t>спецификации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9680" y="1528042"/>
            <a:ext cx="7757160" cy="5065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61786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21</Words>
  <Application>Microsoft Office PowerPoint</Application>
  <PresentationFormat>Произвольный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Шапка зимняя будет черного цвета как указано в технической спецификации</vt:lpstr>
      <vt:lpstr>   Зимний костюм (Куртка и брюки) с лого на груди и спине</vt:lpstr>
      <vt:lpstr>Свитшот мужской будет темно-серого цвета как указано в технической спецификации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Руслан Бакытбек</cp:lastModifiedBy>
  <cp:revision>8</cp:revision>
  <dcterms:created xsi:type="dcterms:W3CDTF">2019-10-04T17:03:07Z</dcterms:created>
  <dcterms:modified xsi:type="dcterms:W3CDTF">2020-09-03T04:39:03Z</dcterms:modified>
</cp:coreProperties>
</file>